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athway Gothic One" charset="1" panose="020005060500000200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94589" y="0"/>
            <a:ext cx="7793411" cy="10287000"/>
            <a:chOff x="0" y="0"/>
            <a:chExt cx="1039121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762" t="0" r="24762" b="0"/>
            <a:stretch>
              <a:fillRect/>
            </a:stretch>
          </p:blipFill>
          <p:spPr>
            <a:xfrm flipH="false" flipV="false">
              <a:off x="0" y="0"/>
              <a:ext cx="10391214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574396"/>
            <a:ext cx="7038469" cy="1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7"/>
              </a:lnSpc>
            </a:pPr>
            <a:r>
              <a:rPr lang="en-US" sz="9842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Save for solar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26156"/>
            <a:ext cx="6276914" cy="1232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"/>
                <a:ea typeface="Open Sans"/>
                <a:cs typeface="Open Sans"/>
                <a:sym typeface="Open Sans"/>
              </a:rPr>
              <a:t>Alberto Stephen Dubin Hernandez 0244139</a:t>
            </a:r>
          </a:p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"/>
                <a:ea typeface="Open Sans"/>
                <a:cs typeface="Open Sans"/>
                <a:sym typeface="Open Sans"/>
              </a:rPr>
              <a:t>Heidi Meiners Muñoz 0266159</a:t>
            </a:r>
          </a:p>
          <a:p>
            <a:pPr algn="l">
              <a:lnSpc>
                <a:spcPts val="2449"/>
              </a:lnSpc>
            </a:pPr>
            <a:r>
              <a:rPr lang="en-US" sz="2378">
                <a:solidFill>
                  <a:srgbClr val="BDCCDF"/>
                </a:solidFill>
                <a:latin typeface="Open Sans"/>
                <a:ea typeface="Open Sans"/>
                <a:cs typeface="Open Sans"/>
                <a:sym typeface="Open Sans"/>
              </a:rPr>
              <a:t>Natalia Trujillo Perez 0267484</a:t>
            </a:r>
          </a:p>
          <a:p>
            <a:pPr algn="l">
              <a:lnSpc>
                <a:spcPts val="244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2008" y="2969538"/>
            <a:ext cx="8732033" cy="4347925"/>
            <a:chOff x="0" y="0"/>
            <a:chExt cx="11642711" cy="57972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4" t="0" r="294" b="0"/>
            <a:stretch>
              <a:fillRect/>
            </a:stretch>
          </p:blipFill>
          <p:spPr>
            <a:xfrm flipH="false" flipV="false">
              <a:off x="0" y="0"/>
              <a:ext cx="11642711" cy="579723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181987" y="1988182"/>
            <a:ext cx="7403559" cy="2926919"/>
          </a:xfrm>
          <a:custGeom>
            <a:avLst/>
            <a:gdLst/>
            <a:ahLst/>
            <a:cxnLst/>
            <a:rect r="r" b="b" t="t" l="l"/>
            <a:pathLst>
              <a:path h="2926919" w="7403559">
                <a:moveTo>
                  <a:pt x="0" y="0"/>
                </a:moveTo>
                <a:lnTo>
                  <a:pt x="7403560" y="0"/>
                </a:lnTo>
                <a:lnTo>
                  <a:pt x="7403560" y="2926920"/>
                </a:lnTo>
                <a:lnTo>
                  <a:pt x="0" y="292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02" t="0" r="-9842" b="-485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1987" y="5483570"/>
            <a:ext cx="7403559" cy="3101823"/>
          </a:xfrm>
          <a:custGeom>
            <a:avLst/>
            <a:gdLst/>
            <a:ahLst/>
            <a:cxnLst/>
            <a:rect r="r" b="b" t="t" l="l"/>
            <a:pathLst>
              <a:path h="3101823" w="7403559">
                <a:moveTo>
                  <a:pt x="0" y="0"/>
                </a:moveTo>
                <a:lnTo>
                  <a:pt x="7403560" y="0"/>
                </a:lnTo>
                <a:lnTo>
                  <a:pt x="7403560" y="3101823"/>
                </a:lnTo>
                <a:lnTo>
                  <a:pt x="0" y="310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30" t="-323" r="-623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1150"/>
            <a:ext cx="3238052" cy="73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Final version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8033" y="2580886"/>
            <a:ext cx="11731934" cy="5125227"/>
            <a:chOff x="0" y="0"/>
            <a:chExt cx="15642579" cy="683363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940" t="0" r="8940" b="0"/>
            <a:stretch>
              <a:fillRect/>
            </a:stretch>
          </p:blipFill>
          <p:spPr>
            <a:xfrm flipH="false" flipV="false">
              <a:off x="0" y="0"/>
              <a:ext cx="15642579" cy="683363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121150"/>
            <a:ext cx="3238052" cy="73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Final version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C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4895" y="2726994"/>
            <a:ext cx="13278209" cy="5792619"/>
          </a:xfrm>
          <a:custGeom>
            <a:avLst/>
            <a:gdLst/>
            <a:ahLst/>
            <a:cxnLst/>
            <a:rect r="r" b="b" t="t" l="l"/>
            <a:pathLst>
              <a:path h="5792619" w="13278209">
                <a:moveTo>
                  <a:pt x="0" y="0"/>
                </a:moveTo>
                <a:lnTo>
                  <a:pt x="13278210" y="0"/>
                </a:lnTo>
                <a:lnTo>
                  <a:pt x="13278210" y="5792619"/>
                </a:lnTo>
                <a:lnTo>
                  <a:pt x="0" y="579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1150"/>
            <a:ext cx="3238052" cy="73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Final version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24799" y="1672181"/>
            <a:ext cx="7463201" cy="8614819"/>
            <a:chOff x="0" y="0"/>
            <a:chExt cx="1965617" cy="2268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5617" cy="2268924"/>
            </a:xfrm>
            <a:custGeom>
              <a:avLst/>
              <a:gdLst/>
              <a:ahLst/>
              <a:cxnLst/>
              <a:rect r="r" b="b" t="t" l="l"/>
              <a:pathLst>
                <a:path h="2268924" w="1965617">
                  <a:moveTo>
                    <a:pt x="0" y="0"/>
                  </a:moveTo>
                  <a:lnTo>
                    <a:pt x="1965617" y="0"/>
                  </a:lnTo>
                  <a:lnTo>
                    <a:pt x="1965617" y="2268924"/>
                  </a:lnTo>
                  <a:lnTo>
                    <a:pt x="0" y="2268924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5617" cy="2307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45011" y="5979591"/>
            <a:ext cx="3822776" cy="3753191"/>
          </a:xfrm>
          <a:custGeom>
            <a:avLst/>
            <a:gdLst/>
            <a:ahLst/>
            <a:cxnLst/>
            <a:rect r="r" b="b" t="t" l="l"/>
            <a:pathLst>
              <a:path h="3753191" w="3822776">
                <a:moveTo>
                  <a:pt x="0" y="0"/>
                </a:moveTo>
                <a:lnTo>
                  <a:pt x="3822776" y="0"/>
                </a:lnTo>
                <a:lnTo>
                  <a:pt x="3822776" y="3753190"/>
                </a:lnTo>
                <a:lnTo>
                  <a:pt x="0" y="375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4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645011" y="2036542"/>
            <a:ext cx="3822776" cy="3423205"/>
            <a:chOff x="0" y="0"/>
            <a:chExt cx="5097035" cy="4564273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18103" t="0" r="18103" b="0"/>
            <a:stretch>
              <a:fillRect/>
            </a:stretch>
          </p:blipFill>
          <p:spPr>
            <a:xfrm flipH="false" flipV="false">
              <a:off x="0" y="0"/>
              <a:ext cx="5097035" cy="4564273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8700" y="744120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The big bad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171" y="3278610"/>
            <a:ext cx="5393964" cy="412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1953" indent="-205977" lvl="1">
              <a:lnSpc>
                <a:spcPts val="4770"/>
              </a:lnSpc>
              <a:buAutoNum type="arabicPeriod" startAt="1"/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Lack of information about solar energy.</a:t>
            </a:r>
          </a:p>
          <a:p>
            <a:pPr algn="l" marL="411953" indent="-205977" lvl="1">
              <a:lnSpc>
                <a:spcPts val="4770"/>
              </a:lnSpc>
              <a:buAutoNum type="arabicPeriod" startAt="1"/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Level of contamination of nonrenewable resources. </a:t>
            </a:r>
          </a:p>
          <a:p>
            <a:pPr algn="l" marL="411953" indent="-205977" lvl="1">
              <a:lnSpc>
                <a:spcPts val="4770"/>
              </a:lnSpc>
              <a:buAutoNum type="arabicPeriod" startAt="1"/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Big corporations gatekeeping information about the efficiency of solar energy. </a:t>
            </a:r>
          </a:p>
          <a:p>
            <a:pPr algn="l" marL="411953" indent="-205977" lvl="1">
              <a:lnSpc>
                <a:spcPts val="4770"/>
              </a:lnSpc>
              <a:buAutoNum type="arabicPeriod" startAt="1"/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How can we preserve natural resources?</a:t>
            </a:r>
          </a:p>
          <a:p>
            <a:pPr algn="l" marL="411953" indent="-205977" lvl="1">
              <a:lnSpc>
                <a:spcPts val="4770"/>
              </a:lnSpc>
              <a:buAutoNum type="arabicPeriod" startAt="1"/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Can you become truly independent?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93378" y="2036542"/>
            <a:ext cx="8694622" cy="8250458"/>
            <a:chOff x="0" y="0"/>
            <a:chExt cx="11592830" cy="110006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899" t="0" r="19899" b="0"/>
            <a:stretch>
              <a:fillRect/>
            </a:stretch>
          </p:blipFill>
          <p:spPr>
            <a:xfrm flipH="false" flipV="false">
              <a:off x="0" y="0"/>
              <a:ext cx="11592830" cy="110006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702405" y="7261522"/>
            <a:ext cx="1996778" cy="1996778"/>
          </a:xfrm>
          <a:custGeom>
            <a:avLst/>
            <a:gdLst/>
            <a:ahLst/>
            <a:cxnLst/>
            <a:rect r="r" b="b" t="t" l="l"/>
            <a:pathLst>
              <a:path h="1996778" w="1996778">
                <a:moveTo>
                  <a:pt x="0" y="0"/>
                </a:moveTo>
                <a:lnTo>
                  <a:pt x="1996778" y="0"/>
                </a:lnTo>
                <a:lnTo>
                  <a:pt x="1996778" y="1996778"/>
                </a:lnTo>
                <a:lnTo>
                  <a:pt x="0" y="1996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8904" y="7261522"/>
            <a:ext cx="1996778" cy="1996778"/>
          </a:xfrm>
          <a:custGeom>
            <a:avLst/>
            <a:gdLst/>
            <a:ahLst/>
            <a:cxnLst/>
            <a:rect r="r" b="b" t="t" l="l"/>
            <a:pathLst>
              <a:path h="1996778" w="1996778">
                <a:moveTo>
                  <a:pt x="0" y="0"/>
                </a:moveTo>
                <a:lnTo>
                  <a:pt x="1996778" y="0"/>
                </a:lnTo>
                <a:lnTo>
                  <a:pt x="1996778" y="1996778"/>
                </a:lnTo>
                <a:lnTo>
                  <a:pt x="0" y="1996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3822" y="3796133"/>
            <a:ext cx="5393964" cy="26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1"/>
              </a:lnSpc>
            </a:pPr>
            <a:r>
              <a:rPr lang="en-US" sz="1908">
                <a:solidFill>
                  <a:srgbClr val="003C5B"/>
                </a:solidFill>
                <a:latin typeface="Open Sans"/>
                <a:ea typeface="Open Sans"/>
                <a:cs typeface="Open Sans"/>
                <a:sym typeface="Open Sans"/>
              </a:rPr>
              <a:t>We aspire to educate others about the incredible benefits of switching to solar energy. But how can we achieve this? Simply by sharing valuable information: how solar energy supports the ecosystem, the various types of solar energy available, and even offering a calculator to estimate how many solar panels you'll need to cover your electricity bill.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The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7526" y="2384679"/>
            <a:ext cx="11725716" cy="7351227"/>
          </a:xfrm>
          <a:custGeom>
            <a:avLst/>
            <a:gdLst/>
            <a:ahLst/>
            <a:cxnLst/>
            <a:rect r="r" b="b" t="t" l="l"/>
            <a:pathLst>
              <a:path h="7351227" w="11725716">
                <a:moveTo>
                  <a:pt x="0" y="0"/>
                </a:moveTo>
                <a:lnTo>
                  <a:pt x="11725716" y="0"/>
                </a:lnTo>
                <a:lnTo>
                  <a:pt x="11725716" y="7351227"/>
                </a:lnTo>
                <a:lnTo>
                  <a:pt x="0" y="7351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26" t="0" r="-133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06598" y="2622681"/>
            <a:ext cx="12274803" cy="6538457"/>
          </a:xfrm>
          <a:custGeom>
            <a:avLst/>
            <a:gdLst/>
            <a:ahLst/>
            <a:cxnLst/>
            <a:rect r="r" b="b" t="t" l="l"/>
            <a:pathLst>
              <a:path h="6538457" w="12274803">
                <a:moveTo>
                  <a:pt x="0" y="0"/>
                </a:moveTo>
                <a:lnTo>
                  <a:pt x="12274804" y="0"/>
                </a:lnTo>
                <a:lnTo>
                  <a:pt x="12274804" y="6538456"/>
                </a:lnTo>
                <a:lnTo>
                  <a:pt x="0" y="653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5" t="0" r="-411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036542"/>
            <a:chOff x="0" y="0"/>
            <a:chExt cx="4816593" cy="536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36373"/>
            </a:xfrm>
            <a:custGeom>
              <a:avLst/>
              <a:gdLst/>
              <a:ahLst/>
              <a:cxnLst/>
              <a:rect r="r" b="b" t="t" l="l"/>
              <a:pathLst>
                <a:path h="53637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36373"/>
                  </a:lnTo>
                  <a:lnTo>
                    <a:pt x="0" y="53637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74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11325" y="2607373"/>
            <a:ext cx="11865350" cy="6742495"/>
          </a:xfrm>
          <a:custGeom>
            <a:avLst/>
            <a:gdLst/>
            <a:ahLst/>
            <a:cxnLst/>
            <a:rect r="r" b="b" t="t" l="l"/>
            <a:pathLst>
              <a:path h="6742495" w="11865350">
                <a:moveTo>
                  <a:pt x="0" y="0"/>
                </a:moveTo>
                <a:lnTo>
                  <a:pt x="11865350" y="0"/>
                </a:lnTo>
                <a:lnTo>
                  <a:pt x="11865350" y="6742495"/>
                </a:lnTo>
                <a:lnTo>
                  <a:pt x="0" y="674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4" t="-315" r="-936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0337" y="2317999"/>
            <a:ext cx="10647327" cy="6675150"/>
          </a:xfrm>
          <a:custGeom>
            <a:avLst/>
            <a:gdLst/>
            <a:ahLst/>
            <a:cxnLst/>
            <a:rect r="r" b="b" t="t" l="l"/>
            <a:pathLst>
              <a:path h="6675150" w="10647327">
                <a:moveTo>
                  <a:pt x="0" y="0"/>
                </a:moveTo>
                <a:lnTo>
                  <a:pt x="10647326" y="0"/>
                </a:lnTo>
                <a:lnTo>
                  <a:pt x="10647326" y="6675151"/>
                </a:lnTo>
                <a:lnTo>
                  <a:pt x="0" y="667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09" t="0" r="-1380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0337" y="2306620"/>
            <a:ext cx="10647327" cy="6675150"/>
          </a:xfrm>
          <a:custGeom>
            <a:avLst/>
            <a:gdLst/>
            <a:ahLst/>
            <a:cxnLst/>
            <a:rect r="r" b="b" t="t" l="l"/>
            <a:pathLst>
              <a:path h="6675150" w="10647327">
                <a:moveTo>
                  <a:pt x="0" y="0"/>
                </a:moveTo>
                <a:lnTo>
                  <a:pt x="10647326" y="0"/>
                </a:lnTo>
                <a:lnTo>
                  <a:pt x="10647326" y="6675150"/>
                </a:lnTo>
                <a:lnTo>
                  <a:pt x="0" y="667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21" t="0" r="-14021" b="-13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C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20337" y="2317999"/>
            <a:ext cx="10647327" cy="6675150"/>
          </a:xfrm>
          <a:custGeom>
            <a:avLst/>
            <a:gdLst/>
            <a:ahLst/>
            <a:cxnLst/>
            <a:rect r="r" b="b" t="t" l="l"/>
            <a:pathLst>
              <a:path h="6675150" w="10647327">
                <a:moveTo>
                  <a:pt x="0" y="0"/>
                </a:moveTo>
                <a:lnTo>
                  <a:pt x="10647326" y="0"/>
                </a:lnTo>
                <a:lnTo>
                  <a:pt x="10647326" y="6675151"/>
                </a:lnTo>
                <a:lnTo>
                  <a:pt x="0" y="6675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1" t="0" r="-109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54587"/>
            <a:ext cx="3558284" cy="62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4657">
                <a:solidFill>
                  <a:srgbClr val="62BBB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Prototype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DAGXukXz85I</dc:identifier>
  <dcterms:modified xsi:type="dcterms:W3CDTF">2011-08-01T06:04:30Z</dcterms:modified>
  <cp:revision>1</cp:revision>
  <dc:title>Save for solar</dc:title>
</cp:coreProperties>
</file>